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5" r:id="rId7"/>
    <p:sldId id="263" r:id="rId8"/>
    <p:sldId id="264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9" autoAdjust="0"/>
    <p:restoredTop sz="94660"/>
  </p:normalViewPr>
  <p:slideViewPr>
    <p:cSldViewPr snapToGrid="0">
      <p:cViewPr varScale="1">
        <p:scale>
          <a:sx n="69" d="100"/>
          <a:sy n="69" d="100"/>
        </p:scale>
        <p:origin x="44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6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22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42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510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79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485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78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91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45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990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7C75D6-0529-4774-BE69-2FC8C6809F2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D4CB7-37D4-46AD-8D9B-00C210A9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12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Daily Paper Reading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160336" y="4826585"/>
            <a:ext cx="9144000" cy="1655762"/>
          </a:xfrm>
        </p:spPr>
        <p:txBody>
          <a:bodyPr/>
          <a:lstStyle/>
          <a:p>
            <a:pPr algn="r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Wendong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Chen</a:t>
            </a:r>
          </a:p>
          <a:p>
            <a:pPr algn="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22/01/2019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390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3375" y="387398"/>
            <a:ext cx="129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85091" y="1115550"/>
            <a:ext cx="5043054" cy="579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selection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图片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91" y="3456140"/>
            <a:ext cx="10305895" cy="316402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85091" y="2598190"/>
            <a:ext cx="86517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More distinctive features, fewer “dead” features, no aliasing artifacts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85091" y="1916021"/>
            <a:ext cx="3648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Smaller stride and filter size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下箭头 11"/>
          <p:cNvSpPr/>
          <p:nvPr/>
        </p:nvSpPr>
        <p:spPr>
          <a:xfrm>
            <a:off x="2513675" y="2336931"/>
            <a:ext cx="191588" cy="30201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0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3375" y="387398"/>
            <a:ext cx="129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85091" y="1115550"/>
            <a:ext cx="5043054" cy="579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Occlusion sensitivity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图片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9829" y="1962004"/>
            <a:ext cx="7657881" cy="442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24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3375" y="387398"/>
            <a:ext cx="129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85091" y="1115550"/>
            <a:ext cx="5043054" cy="579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Correspondence analysis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图片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949" y="2916455"/>
            <a:ext cx="6258353" cy="349193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771" y="3593398"/>
            <a:ext cx="4932282" cy="16427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85091" y="1875913"/>
            <a:ext cx="10697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Models might implicitly establish correspondence between specific object parts in different images.</a:t>
            </a:r>
          </a:p>
        </p:txBody>
      </p:sp>
    </p:spTree>
    <p:extLst>
      <p:ext uri="{BB962C8B-B14F-4D97-AF65-F5344CB8AC3E}">
        <p14:creationId xmlns:p14="http://schemas.microsoft.com/office/powerpoint/2010/main" val="333864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3375" y="387398"/>
            <a:ext cx="1859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35348" y="1914446"/>
            <a:ext cx="6260602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size;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 generalization.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图片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  <p:sp>
        <p:nvSpPr>
          <p:cNvPr id="11" name="下箭头 10"/>
          <p:cNvSpPr/>
          <p:nvPr/>
        </p:nvSpPr>
        <p:spPr>
          <a:xfrm>
            <a:off x="2423277" y="3180389"/>
            <a:ext cx="191588" cy="75533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文本框 11"/>
          <p:cNvSpPr txBox="1"/>
          <p:nvPr/>
        </p:nvSpPr>
        <p:spPr>
          <a:xfrm>
            <a:off x="1401011" y="4067703"/>
            <a:ext cx="6260602" cy="579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Deeper depth, larger training set</a:t>
            </a:r>
          </a:p>
        </p:txBody>
      </p:sp>
    </p:spTree>
    <p:extLst>
      <p:ext uri="{BB962C8B-B14F-4D97-AF65-F5344CB8AC3E}">
        <p14:creationId xmlns:p14="http://schemas.microsoft.com/office/powerpoint/2010/main" val="2857417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86411" y="1801577"/>
            <a:ext cx="217796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Topic: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Training;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493375" y="390312"/>
            <a:ext cx="75470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Visualizing and Understanding Convolutional Networks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588665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3375" y="390312"/>
            <a:ext cx="18045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86411" y="1297195"/>
            <a:ext cx="5573962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CNN: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Impressive classification performance;</a:t>
            </a:r>
          </a:p>
          <a:p>
            <a:pPr marL="1428750" lvl="2" indent="-514350">
              <a:lnSpc>
                <a:spcPct val="150000"/>
              </a:lnSpc>
              <a:buFont typeface="+mj-lt"/>
              <a:buAutoNum type="romanL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Availability</a:t>
            </a:r>
          </a:p>
          <a:p>
            <a:pPr marL="1428750" lvl="2" indent="-514350">
              <a:lnSpc>
                <a:spcPct val="150000"/>
              </a:lnSpc>
              <a:buAutoNum type="romanL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Powerful GPU implementations</a:t>
            </a:r>
          </a:p>
          <a:p>
            <a:pPr marL="1428750" lvl="2" indent="-514350">
              <a:lnSpc>
                <a:spcPct val="150000"/>
              </a:lnSpc>
              <a:buAutoNum type="romanL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Regularization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Black box;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and Why?</a:t>
            </a:r>
          </a:p>
        </p:txBody>
      </p:sp>
      <p:sp>
        <p:nvSpPr>
          <p:cNvPr id="2" name="下箭头 1"/>
          <p:cNvSpPr/>
          <p:nvPr/>
        </p:nvSpPr>
        <p:spPr>
          <a:xfrm>
            <a:off x="2960321" y="5219696"/>
            <a:ext cx="221673" cy="40562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文本框 2"/>
          <p:cNvSpPr txBox="1"/>
          <p:nvPr/>
        </p:nvSpPr>
        <p:spPr>
          <a:xfrm>
            <a:off x="2168924" y="5629554"/>
            <a:ext cx="18044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图片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60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3375" y="390312"/>
            <a:ext cx="13240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19605" y="1226006"/>
            <a:ext cx="111230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set: 1.3 million images, 1000 classes;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Pre-processing: resize to 256*256, subtract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mean RGB values, sub-crop to 224*224;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Method: SGD, momentum, Dropout;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Batch size: 128.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91" y="3800314"/>
            <a:ext cx="11613028" cy="2681567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图片 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96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3375" y="387398"/>
            <a:ext cx="18996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85091" y="1115550"/>
            <a:ext cx="42076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Deconvnet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Unpooling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“S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witch”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Rectification;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Filtering.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Transposed filters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8683" y="1309515"/>
            <a:ext cx="4894697" cy="4925481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图片 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91" y="4798357"/>
            <a:ext cx="5729806" cy="154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328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3375" y="387398"/>
            <a:ext cx="129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86370" y="1780568"/>
            <a:ext cx="42076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evolution;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 invariance;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selection;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Occlusion sensitivity;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Correspondence analysis.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图片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1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3375" y="387398"/>
            <a:ext cx="129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85091" y="1115550"/>
            <a:ext cx="4207626" cy="579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 visualization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图片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53" y="2120718"/>
            <a:ext cx="5909807" cy="44697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1020" y="3519343"/>
            <a:ext cx="4941936" cy="307109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1219" y="1115550"/>
            <a:ext cx="1335577" cy="132151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4355" y="1115550"/>
            <a:ext cx="1355678" cy="132753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69939" y="1566490"/>
            <a:ext cx="1312079" cy="132151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99577" y="1566490"/>
            <a:ext cx="1302773" cy="1321518"/>
          </a:xfrm>
          <a:prstGeom prst="rect">
            <a:avLst/>
          </a:prstGeom>
        </p:spPr>
      </p:pic>
      <p:sp>
        <p:nvSpPr>
          <p:cNvPr id="14" name="下箭头 13"/>
          <p:cNvSpPr/>
          <p:nvPr/>
        </p:nvSpPr>
        <p:spPr>
          <a:xfrm rot="10800000">
            <a:off x="6916180" y="2532956"/>
            <a:ext cx="191588" cy="90451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下箭头 14"/>
          <p:cNvSpPr/>
          <p:nvPr/>
        </p:nvSpPr>
        <p:spPr>
          <a:xfrm rot="10800000">
            <a:off x="8155986" y="2532955"/>
            <a:ext cx="191588" cy="90451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下箭头 15"/>
          <p:cNvSpPr/>
          <p:nvPr/>
        </p:nvSpPr>
        <p:spPr>
          <a:xfrm rot="10800000">
            <a:off x="10020060" y="2985210"/>
            <a:ext cx="191588" cy="45225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下箭头 16"/>
          <p:cNvSpPr/>
          <p:nvPr/>
        </p:nvSpPr>
        <p:spPr>
          <a:xfrm rot="10800000">
            <a:off x="11255169" y="2985210"/>
            <a:ext cx="191588" cy="45225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94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3375" y="387398"/>
            <a:ext cx="129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85091" y="1115550"/>
            <a:ext cx="50430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evolution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Higher layer, slower convergence.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图片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r="74096"/>
          <a:stretch/>
        </p:blipFill>
        <p:spPr>
          <a:xfrm>
            <a:off x="1692111" y="2386776"/>
            <a:ext cx="1853624" cy="2163758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/>
          <a:srcRect l="26203" r="38701"/>
          <a:stretch/>
        </p:blipFill>
        <p:spPr>
          <a:xfrm>
            <a:off x="4572393" y="2386776"/>
            <a:ext cx="2511503" cy="2163758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61814"/>
          <a:stretch/>
        </p:blipFill>
        <p:spPr>
          <a:xfrm>
            <a:off x="8085239" y="2381415"/>
            <a:ext cx="2739287" cy="2169119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4"/>
          <a:srcRect r="50666"/>
          <a:stretch/>
        </p:blipFill>
        <p:spPr>
          <a:xfrm>
            <a:off x="2531013" y="4642897"/>
            <a:ext cx="2796270" cy="2164443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4"/>
          <a:srcRect l="50023"/>
          <a:stretch/>
        </p:blipFill>
        <p:spPr>
          <a:xfrm>
            <a:off x="6974771" y="4621431"/>
            <a:ext cx="2829493" cy="216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69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3375" y="387398"/>
            <a:ext cx="129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85091" y="1115550"/>
            <a:ext cx="50430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invariance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Higher layer, better invariance.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1493375" y="935153"/>
            <a:ext cx="740124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图片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1" y="307138"/>
            <a:ext cx="802640" cy="62801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6618" y="2315879"/>
            <a:ext cx="8559800" cy="429219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95565" y="3058649"/>
            <a:ext cx="277672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a: vertical translation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b: scale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c: rotation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 2: layer 1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 3: layer 7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891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1063</TotalTime>
  <Words>196</Words>
  <Application>Microsoft Office PowerPoint</Application>
  <PresentationFormat>宽屏</PresentationFormat>
  <Paragraphs>64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等线</vt:lpstr>
      <vt:lpstr>等线 Light</vt:lpstr>
      <vt:lpstr>Arial</vt:lpstr>
      <vt:lpstr>Calibri</vt:lpstr>
      <vt:lpstr>Calibri Light</vt:lpstr>
      <vt:lpstr>Times New Roman</vt:lpstr>
      <vt:lpstr>Office 主题​​</vt:lpstr>
      <vt:lpstr>Daily Paper Reading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Momenta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Daily Paper Reading</dc:title>
  <dc:creator>Momenta</dc:creator>
  <cp:lastModifiedBy>Momenta</cp:lastModifiedBy>
  <cp:revision>19</cp:revision>
  <dcterms:created xsi:type="dcterms:W3CDTF">2019-01-22T01:49:05Z</dcterms:created>
  <dcterms:modified xsi:type="dcterms:W3CDTF">2019-01-22T19:35:14Z</dcterms:modified>
</cp:coreProperties>
</file>

<file path=docProps/thumbnail.jpeg>
</file>